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3" r:id="rId4"/>
    <p:sldId id="258" r:id="rId5"/>
    <p:sldId id="260" r:id="rId6"/>
    <p:sldId id="262" r:id="rId7"/>
    <p:sldId id="276" r:id="rId8"/>
    <p:sldId id="272" r:id="rId9"/>
    <p:sldId id="279" r:id="rId10"/>
    <p:sldId id="274" r:id="rId11"/>
    <p:sldId id="287" r:id="rId12"/>
    <p:sldId id="282" r:id="rId13"/>
    <p:sldId id="280" r:id="rId14"/>
    <p:sldId id="288" r:id="rId15"/>
    <p:sldId id="286" r:id="rId16"/>
    <p:sldId id="281" r:id="rId17"/>
    <p:sldId id="283" r:id="rId18"/>
    <p:sldId id="289" r:id="rId19"/>
    <p:sldId id="290" r:id="rId20"/>
    <p:sldId id="291" r:id="rId21"/>
    <p:sldId id="292" r:id="rId22"/>
    <p:sldId id="268" r:id="rId23"/>
    <p:sldId id="269" r:id="rId24"/>
    <p:sldId id="278" r:id="rId25"/>
    <p:sldId id="273" r:id="rId26"/>
    <p:sldId id="284" r:id="rId27"/>
    <p:sldId id="26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37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  <p15:guide id="14" pos="3837">
          <p15:clr>
            <a:srgbClr val="A4A3A4"/>
          </p15:clr>
        </p15:guide>
        <p15:guide id="15" orient="horz" pos="2134">
          <p15:clr>
            <a:srgbClr val="A4A3A4"/>
          </p15:clr>
        </p15:guide>
        <p15:guide id="16" orient="horz" pos="902">
          <p15:clr>
            <a:srgbClr val="A4A3A4"/>
          </p15:clr>
        </p15:guide>
        <p15:guide id="17" orient="horz" pos="3949">
          <p15:clr>
            <a:srgbClr val="A4A3A4"/>
          </p15:clr>
        </p15:guide>
        <p15:guide id="18" pos="206">
          <p15:clr>
            <a:srgbClr val="A4A3A4"/>
          </p15:clr>
        </p15:guide>
        <p15:guide id="19" pos="7464">
          <p15:clr>
            <a:srgbClr val="A4A3A4"/>
          </p15:clr>
        </p15:guide>
        <p15:guide id="20" orient="horz" pos="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750" y="108"/>
      </p:cViewPr>
      <p:guideLst>
        <p:guide pos="3837"/>
        <p:guide orient="horz" pos="2137"/>
        <p:guide orient="horz" pos="902"/>
        <p:guide orient="horz" pos="3997"/>
        <p:guide pos="206"/>
        <p:guide pos="7469"/>
        <p:guide orient="horz" pos="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  <p:guide pos="3838"/>
        <p:guide orient="horz" pos="2144"/>
        <p:guide orient="horz" pos="905"/>
        <p:guide orient="horz" pos="3986"/>
        <p:guide pos="7467"/>
        <p:guide orient="horz" pos="116"/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상체를 </a:t>
              </a:r>
              <a:endParaRPr lang="en-US" altLang="ko-KR" sz="1200" dirty="0"/>
            </a:p>
            <a:p>
              <a:r>
                <a:rPr lang="ko-KR" altLang="en-US" sz="1200" dirty="0"/>
                <a:t>숙이며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오른쪽으로</a:t>
              </a:r>
              <a:endParaRPr lang="en-US" altLang="ko-KR" sz="1200" dirty="0"/>
            </a:p>
            <a:p>
              <a:r>
                <a:rPr lang="ko-KR" altLang="en-US" sz="1200" dirty="0"/>
                <a:t>뽑아 </a:t>
              </a:r>
              <a:endParaRPr lang="en-US" altLang="ko-KR" sz="1200" dirty="0"/>
            </a:p>
            <a:p>
              <a:r>
                <a:rPr lang="ko-KR" altLang="en-US" sz="1200" dirty="0"/>
                <a:t>머리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머리 위로</a:t>
              </a:r>
              <a:endParaRPr lang="en-US" altLang="ko-KR" sz="1200" dirty="0"/>
            </a:p>
            <a:p>
              <a:r>
                <a:rPr lang="ko-KR" altLang="en-US" sz="1200" dirty="0"/>
                <a:t>올리며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높인다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</a:t>
              </a:r>
              <a:endParaRPr lang="en-US" altLang="ko-KR" sz="1200" dirty="0"/>
            </a:p>
            <a:p>
              <a:r>
                <a:rPr lang="ko-KR" altLang="en-US" sz="1200" dirty="0"/>
                <a:t>높이고</a:t>
              </a:r>
              <a:endParaRPr lang="en-US" altLang="ko-KR" sz="1200" dirty="0"/>
            </a:p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B73D42-D024-476A-B202-632735A716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4011705"/>
            <a:ext cx="10424261" cy="2322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97E3F4-93AC-4E0B-812F-75A37739C8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1045168"/>
            <a:ext cx="10424261" cy="2324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11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0DC5E9B-DB75-D911-5558-F3F432F304A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052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텍스트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BCEE0BE-1266-3D4B-74C7-D56EE03716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47" y="1043501"/>
            <a:ext cx="1800000" cy="2322000"/>
          </a:xfrm>
          <a:prstGeom prst="rect">
            <a:avLst/>
          </a:prstGeom>
        </p:spPr>
      </p:pic>
      <p:pic>
        <p:nvPicPr>
          <p:cNvPr id="7" name="그림 6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FEFAF22-0A4E-49BE-F2DA-AF226546AB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3139" y="1043501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F04670C-57AE-DECA-19BB-223C7D5E0FD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330" y="4024950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82F2A368-B4FC-5DF2-4399-596A02309C7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998" y="402495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202A2D6-6BB4-AAB2-30C9-D22ADE00E1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4950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6F61F2E3-DCE7-36D5-16F4-8E598A020D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  <p:pic>
        <p:nvPicPr>
          <p:cNvPr id="13" name="그림 12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D4CC7993-F46B-8D45-8B69-5D1D0B8E45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849" y="10435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들고 힘을 </a:t>
              </a:r>
              <a:endParaRPr lang="en-US" altLang="ko-KR" sz="1200" dirty="0"/>
            </a:p>
            <a:p>
              <a:r>
                <a:rPr lang="ko-KR" altLang="en-US" sz="1200" dirty="0"/>
                <a:t>모은다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한번에</a:t>
              </a:r>
              <a:endParaRPr lang="en-US" altLang="ko-KR" sz="1200" dirty="0"/>
            </a:p>
            <a:p>
              <a:r>
                <a:rPr lang="ko-KR" altLang="en-US" sz="1200" dirty="0"/>
                <a:t>여러 번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61D177B-AAA4-4285-BD89-89D796749D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137" y="4006475"/>
            <a:ext cx="10421490" cy="232481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06EAF0-9DB2-4FE8-AE0F-BB0672742E91}"/>
              </a:ext>
            </a:extLst>
          </p:cNvPr>
          <p:cNvGrpSpPr/>
          <p:nvPr/>
        </p:nvGrpSpPr>
        <p:grpSpPr>
          <a:xfrm>
            <a:off x="1384409" y="1056979"/>
            <a:ext cx="10423649" cy="2322000"/>
            <a:chOff x="1389068" y="1047984"/>
            <a:chExt cx="10423649" cy="2322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2341FFF-0582-4FB7-97B5-27FD8F7EC0B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389068" y="1047984"/>
              <a:ext cx="1800000" cy="2322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273F26F-ED9F-4DEA-A8C8-61F8D5851D6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155211" y="1047984"/>
              <a:ext cx="1800000" cy="2322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78627F9-A0CA-481C-B62B-68FDA8E2B40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295897" y="1047984"/>
              <a:ext cx="1800000" cy="2322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E05249D-4DBF-4FB2-A056-99FA1B93B28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012717" y="1047984"/>
              <a:ext cx="1800000" cy="23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3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13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위로 올린다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오른쪽으로 뺀다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높이 든다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기를 모으며 화면이 </a:t>
              </a:r>
              <a:endParaRPr lang="en-US" altLang="ko-KR" sz="1000" dirty="0"/>
            </a:p>
            <a:p>
              <a:r>
                <a:rPr lang="ko-KR" altLang="en-US" sz="1000" dirty="0"/>
                <a:t>흐려진다</a:t>
              </a:r>
              <a:r>
                <a:rPr lang="en-US" altLang="ko-KR" sz="1000" dirty="0"/>
                <a:t>.)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무기로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9864414-198F-4B25-88BA-CBC2999CE3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88" y="4012758"/>
            <a:ext cx="10421490" cy="232481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75F9BDC-83D3-4AF7-A90D-6AB8B36720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30" y="1052842"/>
            <a:ext cx="10415948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손으로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뽑아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든다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들고 자세를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</a:t>
              </a:r>
              <a:endParaRPr lang="en-US" altLang="ko-KR" sz="1200" dirty="0"/>
            </a:p>
            <a:p>
              <a:r>
                <a:rPr lang="ko-KR" altLang="en-US" sz="1200" dirty="0"/>
                <a:t>기울인다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9652BA7-ED21-A8E4-D270-7EE78AC63AC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사람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54D49C9-E70A-0E85-3DE4-31DCF03CE1CA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81AACE1A-14EF-4D9D-4997-F5AEE1FCC3C8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01733F4-2EAE-E56E-8C08-E18F3782D0A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14E00E-47A4-E8B0-DFBB-69F55925E767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13357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53F19F7A-B7A7-F6A3-7159-02984F9373A7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7701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사람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7B0454-9E68-DD33-DADB-8CD3DC4C112F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701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09F386-6172-1FAC-A3D8-687F93BBDB63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077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0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BC7B85-6017-858C-D211-138C96575355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54DAE4F1-5088-703B-B31D-FF0F295346D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3698"/>
            <a:ext cx="1800000" cy="2322000"/>
          </a:xfrm>
          <a:prstGeom prst="rect">
            <a:avLst/>
          </a:prstGeom>
        </p:spPr>
      </p:pic>
      <p:pic>
        <p:nvPicPr>
          <p:cNvPr id="7" name="그림 6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3F63C67-D8FF-3D5D-2449-D8D24CEED6D0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8"/>
            <a:ext cx="1800000" cy="2322000"/>
          </a:xfrm>
          <a:prstGeom prst="rect">
            <a:avLst/>
          </a:prstGeom>
        </p:spPr>
      </p:pic>
      <p:pic>
        <p:nvPicPr>
          <p:cNvPr id="8" name="그림 7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9E69F364-8214-C6DF-A181-20B6ADF25A77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디지털 합성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0F2213F-2534-9FF5-51AE-EE12FEAF898F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377" y="4007472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4651188-7BC8-8721-D533-F0601FF564DE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6616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멀티미디어 소프트웨어, PC 게임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F6E1CDD-8625-F9E6-62D0-900DABB85086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472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3210043-A9FA-6646-C1EB-F28BBEBA5172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018" y="40074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16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뒤로</a:t>
              </a:r>
              <a:endParaRPr lang="en-US" altLang="ko-KR" sz="1200" dirty="0"/>
            </a:p>
            <a:p>
              <a:r>
                <a:rPr lang="ko-KR" altLang="en-US" sz="1200" dirty="0"/>
                <a:t>빼고</a:t>
              </a:r>
              <a:endParaRPr lang="en-US" altLang="ko-KR" sz="1200" dirty="0"/>
            </a:p>
            <a:p>
              <a:r>
                <a:rPr lang="ko-KR" altLang="en-US" sz="1200" dirty="0"/>
                <a:t>준비한다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무기에</a:t>
              </a:r>
              <a:endParaRPr lang="en-US" altLang="ko-KR" sz="1200" dirty="0"/>
            </a:p>
            <a:p>
              <a:r>
                <a:rPr lang="ko-KR" altLang="en-US" sz="1200" dirty="0"/>
                <a:t>반동으로</a:t>
              </a:r>
              <a:endParaRPr lang="en-US" altLang="ko-KR" sz="1200" dirty="0"/>
            </a:p>
            <a:p>
              <a:r>
                <a:rPr lang="ko-KR" altLang="en-US" sz="1200" dirty="0"/>
                <a:t>회전한다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크게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9CBD95C-CE22-4011-8814-5F93082AF4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618" y="4011705"/>
            <a:ext cx="10421490" cy="23220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4FB8AA4-F5F1-4BB6-B247-84A81DFBF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70" y="1051895"/>
            <a:ext cx="10421490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17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7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회전력을</a:t>
              </a:r>
              <a:endParaRPr lang="en-US" altLang="ko-KR" sz="1200" dirty="0"/>
            </a:p>
            <a:p>
              <a:r>
                <a:rPr lang="ko-KR" altLang="en-US" sz="1200" dirty="0"/>
                <a:t>이용해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무기의</a:t>
              </a:r>
              <a:endParaRPr lang="en-US" altLang="ko-KR" sz="1200" dirty="0"/>
            </a:p>
            <a:p>
              <a:r>
                <a:rPr lang="ko-KR" altLang="en-US" sz="1200" dirty="0"/>
                <a:t>옆면을</a:t>
              </a:r>
              <a:endParaRPr lang="en-US" altLang="ko-KR" sz="1200" dirty="0"/>
            </a:p>
            <a:p>
              <a:r>
                <a:rPr lang="ko-KR" altLang="en-US" sz="1200" dirty="0"/>
                <a:t>세우고</a:t>
              </a:r>
              <a:endParaRPr lang="en-US" altLang="ko-KR" sz="1200" dirty="0"/>
            </a:p>
            <a:p>
              <a:r>
                <a:rPr lang="ko-KR" altLang="en-US" sz="1200" dirty="0"/>
                <a:t>돌진한다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459B212-A002-4A27-8B3D-8FB12B4F8F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4007259"/>
            <a:ext cx="10424261" cy="232481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9564493-A3C4-4642-9A75-49F6935247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1054707"/>
            <a:ext cx="10427032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8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18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들고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꺼낸다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밑으로</a:t>
              </a:r>
              <a:endParaRPr lang="en-US" altLang="ko-KR" sz="1200" dirty="0"/>
            </a:p>
            <a:p>
              <a:r>
                <a:rPr lang="ko-KR" altLang="en-US" sz="1200" dirty="0"/>
                <a:t>내린다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손에 들고</a:t>
              </a:r>
              <a:endParaRPr lang="en-US" altLang="ko-KR" sz="1200" dirty="0"/>
            </a:p>
            <a:p>
              <a:r>
                <a:rPr lang="ko-KR" altLang="en-US" sz="1200" dirty="0"/>
                <a:t>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등에 수납한다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6BD70AD-32B7-2F77-C1E6-B46B03071FF6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39"/>
            <a:ext cx="1800000" cy="2322001"/>
          </a:xfrm>
          <a:prstGeom prst="rect">
            <a:avLst/>
          </a:prstGeom>
        </p:spPr>
      </p:pic>
      <p:pic>
        <p:nvPicPr>
          <p:cNvPr id="5" name="그림 4" descr="텍스트, 나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F0401F5-E22A-CA4E-598C-2568FAC72F4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1"/>
            <a:ext cx="1800000" cy="2322001"/>
          </a:xfrm>
          <a:prstGeom prst="rect">
            <a:avLst/>
          </a:prstGeom>
        </p:spPr>
      </p:pic>
      <p:pic>
        <p:nvPicPr>
          <p:cNvPr id="7" name="그림 6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60F67A0-BBAA-D7EA-C4D8-10C1780EC45F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0"/>
            <a:ext cx="1800000" cy="2322001"/>
          </a:xfrm>
          <a:prstGeom prst="rect">
            <a:avLst/>
          </a:prstGeom>
        </p:spPr>
      </p:pic>
      <p:pic>
        <p:nvPicPr>
          <p:cNvPr id="8" name="그림 7" descr="텍스트, 스크린샷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8E3B66A9-1EAE-1149-D472-4CC3984B424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4E609B6C-F455-8835-85F0-34BEC614A375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2161" y="4016757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8C494A8-C507-F716-5806-43BECBD85052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866" y="4018471"/>
            <a:ext cx="1800000" cy="2322001"/>
          </a:xfrm>
          <a:prstGeom prst="rect">
            <a:avLst/>
          </a:prstGeom>
        </p:spPr>
      </p:pic>
      <p:pic>
        <p:nvPicPr>
          <p:cNvPr id="11" name="그림 10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440A8B3-A813-2229-0167-A786F92CCCEA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372" y="4016759"/>
            <a:ext cx="1800000" cy="2322001"/>
          </a:xfrm>
          <a:prstGeom prst="rect">
            <a:avLst/>
          </a:prstGeom>
        </p:spPr>
      </p:pic>
      <p:pic>
        <p:nvPicPr>
          <p:cNvPr id="12" name="그림 1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41B8556-9493-318C-73EB-20FB897EFC95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740" y="401847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2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밑으로 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EBAFE71F-7249-DCC0-6192-6F6E0727D4F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4612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113EB4AB-8B6D-AB22-67D0-582596C73C9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246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B63DB809-244A-EC8F-F84A-135918142ECC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351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0A6EF4A6-DDB4-39F3-0AB4-C6847546FD80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멀티미디어 소프트웨어, PC 게임, 나무이(가) 표시된 사진&#10;&#10;자동 생성된 설명">
            <a:extLst>
              <a:ext uri="{FF2B5EF4-FFF2-40B4-BE49-F238E27FC236}">
                <a16:creationId xmlns:a16="http://schemas.microsoft.com/office/drawing/2014/main" id="{90ED7A7A-E0E9-0B5A-D27D-75515F9D2124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1254" y="4022992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B1232B5C-EAFF-DB67-632F-0E9FF9E0407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14560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0332BF65-047C-F3CA-4118-7EC22E754900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6272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0D1D7FC-EB98-D494-91B2-8894D2E8401F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40162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0742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20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 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뒤로 빼고 자세를 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회전하며 수직으로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PC 게임, 스크린샷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5483CB-2250-20E3-C85E-953152D6CF82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3698"/>
            <a:ext cx="1800000" cy="2322000"/>
          </a:xfrm>
          <a:prstGeom prst="rect">
            <a:avLst/>
          </a:prstGeom>
        </p:spPr>
      </p:pic>
      <p:pic>
        <p:nvPicPr>
          <p:cNvPr id="30" name="그림 29" descr="스크린샷, 멀티미디어 소프트웨어, 텍스트, PC 게임이(가) 표시된 사진&#10;&#10;자동 생성된 설명">
            <a:extLst>
              <a:ext uri="{FF2B5EF4-FFF2-40B4-BE49-F238E27FC236}">
                <a16:creationId xmlns:a16="http://schemas.microsoft.com/office/drawing/2014/main" id="{1D7AAEE8-CD9D-46F6-0B57-9B829F0650A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4" y="1052842"/>
            <a:ext cx="1800000" cy="2322000"/>
          </a:xfrm>
          <a:prstGeom prst="rect">
            <a:avLst/>
          </a:prstGeom>
        </p:spPr>
      </p:pic>
      <p:pic>
        <p:nvPicPr>
          <p:cNvPr id="35" name="그림 34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6E83C9-94FD-8EE6-8F5F-B29562D02A65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363" y="1052842"/>
            <a:ext cx="1800000" cy="2322000"/>
          </a:xfrm>
          <a:prstGeom prst="rect">
            <a:avLst/>
          </a:prstGeom>
        </p:spPr>
      </p:pic>
      <p:pic>
        <p:nvPicPr>
          <p:cNvPr id="36" name="그림 35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14650BAB-5118-0F69-3288-707E12F303E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320" y="1053698"/>
            <a:ext cx="1800000" cy="2322000"/>
          </a:xfrm>
          <a:prstGeom prst="rect">
            <a:avLst/>
          </a:prstGeom>
        </p:spPr>
      </p:pic>
      <p:pic>
        <p:nvPicPr>
          <p:cNvPr id="37" name="그림 36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C30944A-7A1C-9956-6484-7F505BEB615D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23238"/>
            <a:ext cx="1800000" cy="2322000"/>
          </a:xfrm>
          <a:prstGeom prst="rect">
            <a:avLst/>
          </a:prstGeom>
        </p:spPr>
      </p:pic>
      <p:pic>
        <p:nvPicPr>
          <p:cNvPr id="38" name="그림 37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9A64C9C-CC2B-EB60-B8DF-493359D89EB8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23238"/>
            <a:ext cx="1800000" cy="2322000"/>
          </a:xfrm>
          <a:prstGeom prst="rect">
            <a:avLst/>
          </a:prstGeom>
        </p:spPr>
      </p:pic>
      <p:pic>
        <p:nvPicPr>
          <p:cNvPr id="39" name="그림 3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7814C82-1F67-C720-1EA4-ED6C7C8BC344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2382"/>
            <a:ext cx="1800000" cy="2322000"/>
          </a:xfrm>
          <a:prstGeom prst="rect">
            <a:avLst/>
          </a:prstGeom>
        </p:spPr>
      </p:pic>
      <p:pic>
        <p:nvPicPr>
          <p:cNvPr id="40" name="그림 3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9A63F0C-B2B6-DBD3-6A44-0ED357788DAB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21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 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A3F635A9-7C61-03B8-27AE-4350769C3B1D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1"/>
            <a:ext cx="1800000" cy="2322001"/>
          </a:xfrm>
          <a:prstGeom prst="rect">
            <a:avLst/>
          </a:prstGeom>
        </p:spPr>
      </p:pic>
      <p:pic>
        <p:nvPicPr>
          <p:cNvPr id="30" name="그림 29" descr="스크린샷, 멀티미디어 소프트웨어, 나무, 소프트웨어이(가) 표시된 사진&#10;&#10;자동 생성된 설명">
            <a:extLst>
              <a:ext uri="{FF2B5EF4-FFF2-40B4-BE49-F238E27FC236}">
                <a16:creationId xmlns:a16="http://schemas.microsoft.com/office/drawing/2014/main" id="{B6FB31D8-386D-8EF5-443D-CBC99205D784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2"/>
            <a:ext cx="1800000" cy="2322001"/>
          </a:xfrm>
          <a:prstGeom prst="rect">
            <a:avLst/>
          </a:prstGeom>
        </p:spPr>
      </p:pic>
      <p:pic>
        <p:nvPicPr>
          <p:cNvPr id="35" name="그림 34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2C9A9E7C-88BD-F4F8-96F8-D5FB9A2F1FA4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7"/>
            <a:ext cx="1800000" cy="2322001"/>
          </a:xfrm>
          <a:prstGeom prst="rect">
            <a:avLst/>
          </a:prstGeom>
        </p:spPr>
      </p:pic>
      <p:pic>
        <p:nvPicPr>
          <p:cNvPr id="36" name="그림 35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93AFB9-5535-FD94-E79C-CB9E6293032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3697"/>
            <a:ext cx="1800000" cy="2322001"/>
          </a:xfrm>
          <a:prstGeom prst="rect">
            <a:avLst/>
          </a:prstGeom>
        </p:spPr>
      </p:pic>
      <p:pic>
        <p:nvPicPr>
          <p:cNvPr id="37" name="그림 36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B13F3B9-5642-7508-2032-EC71FAA2255F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479" y="4018473"/>
            <a:ext cx="1800000" cy="2322001"/>
          </a:xfrm>
          <a:prstGeom prst="rect">
            <a:avLst/>
          </a:prstGeom>
        </p:spPr>
      </p:pic>
      <p:pic>
        <p:nvPicPr>
          <p:cNvPr id="38" name="그림 37" descr="스크린샷, 멀티미디어 소프트웨어, 그래픽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764E0DA6-5BAD-3631-4520-653057F856E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16762"/>
            <a:ext cx="1800000" cy="2322001"/>
          </a:xfrm>
          <a:prstGeom prst="rect">
            <a:avLst/>
          </a:prstGeom>
        </p:spPr>
      </p:pic>
      <p:pic>
        <p:nvPicPr>
          <p:cNvPr id="39" name="그림 38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8FF3CFE3-3938-DDF1-CC38-D6A928D1F44C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8473"/>
            <a:ext cx="1800000" cy="2322001"/>
          </a:xfrm>
          <a:prstGeom prst="rect">
            <a:avLst/>
          </a:prstGeom>
        </p:spPr>
      </p:pic>
      <p:pic>
        <p:nvPicPr>
          <p:cNvPr id="40" name="그림 39" descr="텍스트, 멀티미디어 소프트웨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EEC30A2-DF9E-2C23-82E7-2FD5F883DC5E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18473"/>
            <a:ext cx="1800000" cy="2322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A1B05F7-4E95-2ABB-1020-D2BFC720FAA5}"/>
              </a:ext>
            </a:extLst>
          </p:cNvPr>
          <p:cNvSpPr txBox="1"/>
          <p:nvPr/>
        </p:nvSpPr>
        <p:spPr>
          <a:xfrm>
            <a:off x="6087502" y="3806878"/>
            <a:ext cx="1053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위에서</a:t>
            </a:r>
            <a:endParaRPr lang="en-US" altLang="ko-KR" sz="1200" dirty="0"/>
          </a:p>
          <a:p>
            <a:r>
              <a:rPr lang="ko-KR" altLang="en-US" sz="1200" dirty="0"/>
              <a:t>아래로</a:t>
            </a:r>
            <a:endParaRPr lang="en-US" altLang="ko-KR" sz="1200" dirty="0"/>
          </a:p>
          <a:p>
            <a:r>
              <a:rPr lang="ko-KR" altLang="en-US" sz="1200" dirty="0"/>
              <a:t>내려친다</a:t>
            </a:r>
            <a:r>
              <a:rPr lang="en-US" altLang="ko-KR" sz="12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무기가</a:t>
            </a:r>
            <a:endParaRPr lang="en-US" altLang="ko-KR" sz="1000" dirty="0"/>
          </a:p>
          <a:p>
            <a:r>
              <a:rPr lang="ko-KR" altLang="en-US" sz="1000" dirty="0"/>
              <a:t>지나간</a:t>
            </a:r>
            <a:endParaRPr lang="en-US" altLang="ko-KR" sz="1000" dirty="0"/>
          </a:p>
          <a:p>
            <a:r>
              <a:rPr lang="ko-KR" altLang="en-US" sz="1000" dirty="0"/>
              <a:t>장소에 </a:t>
            </a:r>
            <a:endParaRPr lang="en-US" altLang="ko-KR" sz="1000" dirty="0"/>
          </a:p>
          <a:p>
            <a:r>
              <a:rPr lang="ko-KR" altLang="en-US" sz="1000" dirty="0"/>
              <a:t>이펙트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7149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능력치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98984"/>
              </p:ext>
            </p:extLst>
          </p:nvPr>
        </p:nvGraphicFramePr>
        <p:xfrm>
          <a:off x="1454858" y="1682262"/>
          <a:ext cx="9281648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181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88971"/>
              </p:ext>
            </p:extLst>
          </p:nvPr>
        </p:nvGraphicFramePr>
        <p:xfrm>
          <a:off x="331787" y="184150"/>
          <a:ext cx="1152207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경지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강함을 표기하는 척도로 레벨과 같은 개념이다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경지별로 최대 상승 가능 능력치의 제한이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량의 경험치를 획득할 경우 캐릭터의 경지가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경지가 오를 경우 체력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 등의 능력치가 소폭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경지에는 총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단계가 존재하며 경기가 오를 수록 다음 경지 상승에 필요한 경험치 량이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28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경지의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3EDDE3-6FDF-4C65-80EC-C1CD4845C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17389"/>
              </p:ext>
            </p:extLst>
          </p:nvPr>
        </p:nvGraphicFramePr>
        <p:xfrm>
          <a:off x="334962" y="2438742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생존에 필요한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체력이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이하가 될 경우 캐릭터가 사망한다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비 전투 상태에서 일정 시간 지날 경우 체력이 천천히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484FFE-CB49-43D1-9074-B37E2B005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80869"/>
              </p:ext>
            </p:extLst>
          </p:nvPr>
        </p:nvGraphicFramePr>
        <p:xfrm>
          <a:off x="334962" y="3718902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지구력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특정 동작을 할 경우 사용되는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달리기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구르기 등의 동작 시 일정량 소비된다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시간 지구력을 소비하는 동작을 사용하지 않을 경우 지구력이 빠르게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B34D32-D0A5-47AF-B01C-13BE2996A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36403"/>
              </p:ext>
            </p:extLst>
          </p:nvPr>
        </p:nvGraphicFramePr>
        <p:xfrm>
          <a:off x="334962" y="5016157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공격력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방어력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공격과 방어에 관여하는 수치이다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착용한 장비의 능력치에 따라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내공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외공 수치에 비례하여 추가적으로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89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5BF9FA-28DF-4B5A-8415-3FCC2AB0C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97532"/>
              </p:ext>
            </p:extLst>
          </p:nvPr>
        </p:nvGraphicFramePr>
        <p:xfrm>
          <a:off x="334962" y="179388"/>
          <a:ext cx="115220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내공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기를 다루는 능력에 관련된 수치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명상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호흡 훈련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등에 수련으로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영약의 섭취로 상승 시킬 수 있으나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상승 시킬 수 있는 제한이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내공이 높을 경우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기를 다루는 스킬 사용시 위력이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314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11D8B43-2C7D-4CD0-AD3D-91A42319B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40517"/>
              </p:ext>
            </p:extLst>
          </p:nvPr>
        </p:nvGraphicFramePr>
        <p:xfrm>
          <a:off x="327025" y="1831608"/>
          <a:ext cx="115220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외공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신체 다루는 능력에 관련된 수치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대련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폐관 수련 등에 방법으로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처음 처치하는 몬스터를 처치하는 방법으로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외공이 높을 경우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신체를 직접적으로 사용하는 스킬 사용시 위력이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3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51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1"/>
          <p:cNvSpPr>
            <a:spLocks noChangeAspect="1"/>
          </p:cNvSpPr>
          <p:nvPr/>
        </p:nvSpPr>
        <p:spPr>
          <a:xfrm>
            <a:off x="5171466" y="2707005"/>
            <a:ext cx="1837491" cy="23220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699622EA-6726-4504-96E8-B13141AD0B2C}"/>
              </a:ext>
            </a:extLst>
          </p:cNvPr>
          <p:cNvGrpSpPr/>
          <p:nvPr/>
        </p:nvGrpSpPr>
        <p:grpSpPr>
          <a:xfrm>
            <a:off x="1386417" y="1052842"/>
            <a:ext cx="10421842" cy="4914458"/>
            <a:chOff x="1386417" y="1052842"/>
            <a:chExt cx="10421842" cy="491445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E0766C1-548D-4B38-9967-FCF79ADAC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5184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98A95CD-80D9-46F2-97C5-ED6A0E93A7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DC7B6-DB2C-4F23-A9BB-6B222262A4F7}"/>
                </a:ext>
              </a:extLst>
            </p:cNvPr>
            <p:cNvSpPr/>
            <p:nvPr/>
          </p:nvSpPr>
          <p:spPr>
            <a:xfrm>
              <a:off x="10009996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32BB02-0BAA-4B43-B5B2-064DDF585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26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CF93E77-6A48-4F4F-B063-1EDBAD7C37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4983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6F2FE98-CEF3-4BEF-AF62-AFC74CD67F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6417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C363B71-A7EC-454E-A509-046B2145E03B}"/>
                </a:ext>
              </a:extLst>
            </p:cNvPr>
            <p:cNvSpPr/>
            <p:nvPr/>
          </p:nvSpPr>
          <p:spPr>
            <a:xfrm>
              <a:off x="10009795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F10E1F9-6990-4FDC-BDB1-CC30905E0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2489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291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세력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25225"/>
              </p:ext>
            </p:extLst>
          </p:nvPr>
        </p:nvGraphicFramePr>
        <p:xfrm>
          <a:off x="335915" y="1456055"/>
          <a:ext cx="11520805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세력이란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다양한 성향의 조직들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관련 퀘스트를 클리어하거나 관련 무공 수련 등으로 해당 세력의 우호도를 올릴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세력의 우호도 상승 시 해당 세력과 적대적인 세력의 우호가 줄어 든다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1547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우호도가 일정량에 도달 할 경우 무공이나 아이템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퀘스트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언락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등의 보상이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726366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B2F1F4-6931-4F86-8957-EA9E6D8DE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5" y="3597910"/>
            <a:ext cx="5334635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73083"/>
              </p:ext>
            </p:extLst>
          </p:nvPr>
        </p:nvGraphicFramePr>
        <p:xfrm>
          <a:off x="335915" y="1456055"/>
          <a:ext cx="11520805" cy="22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831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플레이어가 직접 조종하는 캐릭터로 작중 스토리에 중심인물 이다.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89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성별은 남성과 여성이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아이템은 전투</a:t>
                      </a:r>
                      <a:r>
                        <a:rPr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상태에서 장착 및 해제 할 수 없다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플레이어는 모든 무기를 장비할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전투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퀘스트 완료 등의 방법으로 경험치를 얻어 경지를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경지에 비례하여 능력치가 상승하며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경지 별로 상승 시킬 수 있는 최대 능력치가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05529"/>
              </p:ext>
            </p:extLst>
          </p:nvPr>
        </p:nvGraphicFramePr>
        <p:xfrm>
          <a:off x="335915" y="1447967"/>
          <a:ext cx="2975176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0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4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782789-E003-4E25-A813-7E7F173CF857}"/>
              </a:ext>
            </a:extLst>
          </p:cNvPr>
          <p:cNvGrpSpPr>
            <a:grpSpLocks noChangeAspect="1"/>
          </p:cNvGrpSpPr>
          <p:nvPr/>
        </p:nvGrpSpPr>
        <p:grpSpPr>
          <a:xfrm>
            <a:off x="354322" y="3019831"/>
            <a:ext cx="4276307" cy="2763749"/>
            <a:chOff x="2342515" y="2735043"/>
            <a:chExt cx="4295141" cy="28555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A0FA7B-C4F3-4EA9-B047-BAE9D604F575}"/>
                </a:ext>
              </a:extLst>
            </p:cNvPr>
            <p:cNvGrpSpPr/>
            <p:nvPr/>
          </p:nvGrpSpPr>
          <p:grpSpPr>
            <a:xfrm>
              <a:off x="2345055" y="2735043"/>
              <a:ext cx="4292601" cy="2855595"/>
              <a:chOff x="2345055" y="2735043"/>
              <a:chExt cx="4292601" cy="2855595"/>
            </a:xfrm>
          </p:grpSpPr>
          <p:sp>
            <p:nvSpPr>
              <p:cNvPr id="10" name="도형 18"/>
              <p:cNvSpPr>
                <a:spLocks/>
              </p:cNvSpPr>
              <p:nvPr/>
            </p:nvSpPr>
            <p:spPr>
              <a:xfrm>
                <a:off x="2347596" y="2735043"/>
                <a:ext cx="4290060" cy="2850515"/>
              </a:xfrm>
              <a:prstGeom prst="rect">
                <a:avLst/>
              </a:prstGeom>
              <a:solidFill>
                <a:srgbClr val="1E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7" t="7113" r="37396" b="12146"/>
              <a:stretch>
                <a:fillRect/>
              </a:stretch>
            </p:blipFill>
            <p:spPr>
              <a:xfrm>
                <a:off x="5621020" y="3477358"/>
                <a:ext cx="1016635" cy="2112645"/>
              </a:xfrm>
              <a:prstGeom prst="rect">
                <a:avLst/>
              </a:prstGeom>
              <a:noFill/>
            </p:spPr>
          </p:pic>
          <p:pic>
            <p:nvPicPr>
              <p:cNvPr id="6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29" t="4825" r="42476" b="9608"/>
              <a:stretch>
                <a:fillRect/>
              </a:stretch>
            </p:blipFill>
            <p:spPr>
              <a:xfrm>
                <a:off x="4648835" y="3047463"/>
                <a:ext cx="968375" cy="2541905"/>
              </a:xfrm>
              <a:prstGeom prst="rect">
                <a:avLst/>
              </a:prstGeom>
              <a:noFill/>
            </p:spPr>
          </p:pic>
          <p:pic>
            <p:nvPicPr>
              <p:cNvPr id="7" name="그림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9" t="1753" r="37552" b="2237"/>
              <a:stretch>
                <a:fillRect/>
              </a:stretch>
            </p:blipFill>
            <p:spPr>
              <a:xfrm>
                <a:off x="2345055" y="2735043"/>
                <a:ext cx="1231900" cy="2854960"/>
              </a:xfrm>
              <a:prstGeom prst="rect">
                <a:avLst/>
              </a:prstGeom>
              <a:noFill/>
            </p:spPr>
          </p:pic>
          <p:pic>
            <p:nvPicPr>
              <p:cNvPr id="9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37" t="2214" r="40736" b="4798"/>
              <a:stretch>
                <a:fillRect/>
              </a:stretch>
            </p:blipFill>
            <p:spPr>
              <a:xfrm>
                <a:off x="3575685" y="2826483"/>
                <a:ext cx="1076960" cy="276415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DDC2C6-DA69-4499-B673-B37403120AE0}"/>
                </a:ext>
              </a:extLst>
            </p:cNvPr>
            <p:cNvGrpSpPr/>
            <p:nvPr/>
          </p:nvGrpSpPr>
          <p:grpSpPr>
            <a:xfrm>
              <a:off x="2342515" y="2739438"/>
              <a:ext cx="4291200" cy="2851200"/>
              <a:chOff x="509905" y="3437890"/>
              <a:chExt cx="4297045" cy="2887980"/>
            </a:xfrm>
          </p:grpSpPr>
          <p:sp>
            <p:nvSpPr>
              <p:cNvPr id="46" name="도형 242">
                <a:extLst>
                  <a:ext uri="{FF2B5EF4-FFF2-40B4-BE49-F238E27FC236}">
                    <a16:creationId xmlns:a16="http://schemas.microsoft.com/office/drawing/2014/main" id="{DFCB2B31-5F94-4001-95D5-31F3528F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43789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도형 243">
                <a:extLst>
                  <a:ext uri="{FF2B5EF4-FFF2-40B4-BE49-F238E27FC236}">
                    <a16:creationId xmlns:a16="http://schemas.microsoft.com/office/drawing/2014/main" id="{E48FF07C-6C0F-4A1D-A56B-EAFCEB664F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84810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도형 244">
                <a:extLst>
                  <a:ext uri="{FF2B5EF4-FFF2-40B4-BE49-F238E27FC236}">
                    <a16:creationId xmlns:a16="http://schemas.microsoft.com/office/drawing/2014/main" id="{7E8DAF63-97C6-494B-B585-1161DA788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4257675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45">
                <a:extLst>
                  <a:ext uri="{FF2B5EF4-FFF2-40B4-BE49-F238E27FC236}">
                    <a16:creationId xmlns:a16="http://schemas.microsoft.com/office/drawing/2014/main" id="{97580F44-45FE-4B32-8503-CF069CDEC1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466788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49">
                <a:extLst>
                  <a:ext uri="{FF2B5EF4-FFF2-40B4-BE49-F238E27FC236}">
                    <a16:creationId xmlns:a16="http://schemas.microsoft.com/office/drawing/2014/main" id="{D5F01CD0-F9B5-4DCF-9074-159A02AD3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07809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도형 250">
                <a:extLst>
                  <a:ext uri="{FF2B5EF4-FFF2-40B4-BE49-F238E27FC236}">
                    <a16:creationId xmlns:a16="http://schemas.microsoft.com/office/drawing/2014/main" id="{24ED67B7-1C73-45BC-9082-68DD3A4685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4959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도형 251">
                <a:extLst>
                  <a:ext uri="{FF2B5EF4-FFF2-40B4-BE49-F238E27FC236}">
                    <a16:creationId xmlns:a16="http://schemas.microsoft.com/office/drawing/2014/main" id="{587DBD6C-D914-43DB-801E-177BDEA1A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9150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graphicFrame>
        <p:nvGraphicFramePr>
          <p:cNvPr id="44" name="표 52">
            <a:extLst>
              <a:ext uri="{FF2B5EF4-FFF2-40B4-BE49-F238E27FC236}">
                <a16:creationId xmlns:a16="http://schemas.microsoft.com/office/drawing/2014/main" id="{11761793-6A19-4EF0-AEF5-EB87730DD5E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91794149"/>
              </p:ext>
            </p:extLst>
          </p:nvPr>
        </p:nvGraphicFramePr>
        <p:xfrm>
          <a:off x="361898" y="5834886"/>
          <a:ext cx="4268731" cy="39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365">
                  <a:extLst>
                    <a:ext uri="{9D8B030D-6E8A-4147-A177-3AD203B41FA5}">
                      <a16:colId xmlns:a16="http://schemas.microsoft.com/office/drawing/2014/main" val="937121752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1981944668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3595810920"/>
                    </a:ext>
                  </a:extLst>
                </a:gridCol>
              </a:tblGrid>
              <a:tr h="397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성인 남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청소년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유아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04005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F13295CA-CD43-4684-9568-B326B835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00127"/>
              </p:ext>
            </p:extLst>
          </p:nvPr>
        </p:nvGraphicFramePr>
        <p:xfrm>
          <a:off x="4647856" y="3019831"/>
          <a:ext cx="293845" cy="275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45">
                  <a:extLst>
                    <a:ext uri="{9D8B030D-6E8A-4147-A177-3AD203B41FA5}">
                      <a16:colId xmlns:a16="http://schemas.microsoft.com/office/drawing/2014/main" val="3457891811"/>
                    </a:ext>
                  </a:extLst>
                </a:gridCol>
              </a:tblGrid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329120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35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20993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295088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207734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999447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559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9420"/>
              </p:ext>
            </p:extLst>
          </p:nvPr>
        </p:nvGraphicFramePr>
        <p:xfrm>
          <a:off x="3852397" y="1431925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96935"/>
              </p:ext>
            </p:extLst>
          </p:nvPr>
        </p:nvGraphicFramePr>
        <p:xfrm>
          <a:off x="2631511" y="4763561"/>
          <a:ext cx="338137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큰 키와 햇빛에 많이 탄 것 같은 피부에 근육질 덩치를 가지고 전체적으로 날카로운 얼굴로 인상을 쓰고 있어 대부분의 사람들에게 좋지 않은 방향으로 오해 받지만 묵묵히 자신의 일을 처리하기에 주변에서 좋은 평가를 받고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98" r="38956" b="16271"/>
          <a:stretch/>
        </p:blipFill>
        <p:spPr>
          <a:xfrm>
            <a:off x="327025" y="1436181"/>
            <a:ext cx="2047609" cy="4832857"/>
          </a:xfrm>
          <a:prstGeom prst="rect">
            <a:avLst/>
          </a:prstGeom>
          <a:noFill/>
        </p:spPr>
      </p:pic>
      <p:pic>
        <p:nvPicPr>
          <p:cNvPr id="25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>
            <a:fillRect/>
          </a:stretch>
        </p:blipFill>
        <p:spPr>
          <a:xfrm>
            <a:off x="2490137" y="1436181"/>
            <a:ext cx="522605" cy="1557655"/>
          </a:xfrm>
          <a:prstGeom prst="rect">
            <a:avLst/>
          </a:prstGeom>
          <a:noFill/>
        </p:spPr>
      </p:pic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8362"/>
              </p:ext>
            </p:extLst>
          </p:nvPr>
        </p:nvGraphicFramePr>
        <p:xfrm>
          <a:off x="6623148" y="1439064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29189"/>
              </p:ext>
            </p:extLst>
          </p:nvPr>
        </p:nvGraphicFramePr>
        <p:xfrm>
          <a:off x="3852397" y="2869084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190~210cm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흑안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연한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구리빛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전체적으로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근육질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2FD0B0-6D69-4768-8B55-FBC83E9A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97379"/>
            <a:ext cx="3381375" cy="2371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BE75-0DE3-4B61-8F2D-7D6CE1734A3D}"/>
              </a:ext>
            </a:extLst>
          </p:cNvPr>
          <p:cNvSpPr txBox="1"/>
          <p:nvPr/>
        </p:nvSpPr>
        <p:spPr>
          <a:xfrm>
            <a:off x="7875783" y="5868928"/>
            <a:ext cx="136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무당파</a:t>
            </a:r>
            <a:r>
              <a:rPr lang="ko-KR" altLang="en-US" sz="1000" dirty="0"/>
              <a:t> 계승자의 옷 착용 모습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E9AE708-A8C0-4832-AAF1-97442CFF2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남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46118"/>
              </p:ext>
            </p:extLst>
          </p:nvPr>
        </p:nvGraphicFramePr>
        <p:xfrm>
          <a:off x="3856810" y="1424786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54006"/>
              </p:ext>
            </p:extLst>
          </p:nvPr>
        </p:nvGraphicFramePr>
        <p:xfrm>
          <a:off x="2635924" y="4756422"/>
          <a:ext cx="3381375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곱고 아름다운 외모에 부드러운 표정으로 사글사글한 인상을 가지고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하지만 인상과 대비 되는 빠르고 냉철한 판단과 위기 해결 능력으로 카리스마 있는 리더라고 생각되고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48229"/>
              </p:ext>
            </p:extLst>
          </p:nvPr>
        </p:nvGraphicFramePr>
        <p:xfrm>
          <a:off x="6623148" y="1431925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7556"/>
              </p:ext>
            </p:extLst>
          </p:nvPr>
        </p:nvGraphicFramePr>
        <p:xfrm>
          <a:off x="3856810" y="2861945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160~180cm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살구색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군살 없고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몸매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12" name="그림 6">
            <a:extLst>
              <a:ext uri="{FF2B5EF4-FFF2-40B4-BE49-F238E27FC236}">
                <a16:creationId xmlns:a16="http://schemas.microsoft.com/office/drawing/2014/main" id="{42318961-1D30-4565-BBAE-C97E67126D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42536" b="19087"/>
          <a:stretch/>
        </p:blipFill>
        <p:spPr>
          <a:xfrm>
            <a:off x="327025" y="1431925"/>
            <a:ext cx="2047608" cy="4822091"/>
          </a:xfrm>
          <a:prstGeom prst="rect">
            <a:avLst/>
          </a:prstGeom>
          <a:noFill/>
        </p:spPr>
      </p:pic>
      <p:pic>
        <p:nvPicPr>
          <p:cNvPr id="13" name="그림 7">
            <a:extLst>
              <a:ext uri="{FF2B5EF4-FFF2-40B4-BE49-F238E27FC236}">
                <a16:creationId xmlns:a16="http://schemas.microsoft.com/office/drawing/2014/main" id="{2FBA74DD-3E44-4F20-9C32-595E58AB3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9"/>
          <a:stretch>
            <a:fillRect/>
          </a:stretch>
        </p:blipFill>
        <p:spPr>
          <a:xfrm>
            <a:off x="2505201" y="1424786"/>
            <a:ext cx="517525" cy="155765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B6709-D6D2-4193-90E8-BAE2E0B6B0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14" y="3899091"/>
            <a:ext cx="1579685" cy="2354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44619-20BD-4426-B26B-0FC4E025F8D4}"/>
              </a:ext>
            </a:extLst>
          </p:cNvPr>
          <p:cNvSpPr txBox="1"/>
          <p:nvPr/>
        </p:nvSpPr>
        <p:spPr>
          <a:xfrm>
            <a:off x="9317595" y="5901717"/>
            <a:ext cx="95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좌도방</a:t>
            </a:r>
            <a:r>
              <a:rPr lang="ko-KR" altLang="en-US" sz="1000" dirty="0"/>
              <a:t> 도복</a:t>
            </a:r>
            <a:endParaRPr lang="en-US" altLang="ko-KR" sz="1000" dirty="0"/>
          </a:p>
          <a:p>
            <a:r>
              <a:rPr lang="ko-KR" altLang="en-US" sz="1000" dirty="0"/>
              <a:t>착용 모습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6DC865-4E19-46AC-83A7-CAA7CEEC1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</a:rPr>
              <a:t>여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32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3CDFF5-F211-D30F-44DE-1C378EBBE0CD}"/>
              </a:ext>
            </a:extLst>
          </p:cNvPr>
          <p:cNvSpPr/>
          <p:nvPr/>
        </p:nvSpPr>
        <p:spPr>
          <a:xfrm>
            <a:off x="327025" y="3006366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Idle-1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8A0EE-CD12-25DD-C215-45CDE1BBE082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06161-F562-7A5C-D65F-FA720B894F78}"/>
              </a:ext>
            </a:extLst>
          </p:cNvPr>
          <p:cNvSpPr txBox="1"/>
          <p:nvPr/>
        </p:nvSpPr>
        <p:spPr>
          <a:xfrm>
            <a:off x="327025" y="856587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53AE4-F6EF-F810-9882-8ECC6BE0B53B}"/>
              </a:ext>
            </a:extLst>
          </p:cNvPr>
          <p:cNvSpPr txBox="1"/>
          <p:nvPr/>
        </p:nvSpPr>
        <p:spPr>
          <a:xfrm>
            <a:off x="3218403" y="846962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호흡에 따라</a:t>
            </a:r>
            <a:endParaRPr lang="en-US" altLang="ko-KR" sz="1200" dirty="0"/>
          </a:p>
          <a:p>
            <a:r>
              <a:rPr lang="ko-KR" altLang="en-US" sz="1200" dirty="0"/>
              <a:t>몸이 아래로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8DE34-DE25-EB68-A4AD-C0EE4A77DDDC}"/>
              </a:ext>
            </a:extLst>
          </p:cNvPr>
          <p:cNvSpPr txBox="1"/>
          <p:nvPr/>
        </p:nvSpPr>
        <p:spPr>
          <a:xfrm>
            <a:off x="6071049" y="865865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호흡에 따라 </a:t>
            </a:r>
            <a:endParaRPr lang="en-US" altLang="ko-KR" sz="1200" dirty="0"/>
          </a:p>
          <a:p>
            <a:r>
              <a:rPr lang="ko-KR" altLang="en-US" sz="1200" dirty="0"/>
              <a:t>몸이 위로 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78591-B0B1-326E-A3F0-6D954B723130}"/>
              </a:ext>
            </a:extLst>
          </p:cNvPr>
          <p:cNvSpPr txBox="1"/>
          <p:nvPr/>
        </p:nvSpPr>
        <p:spPr>
          <a:xfrm>
            <a:off x="8962427" y="856240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6D661-66AB-4E29-BA5B-869EDCC951DB}"/>
              </a:ext>
            </a:extLst>
          </p:cNvPr>
          <p:cNvSpPr txBox="1"/>
          <p:nvPr/>
        </p:nvSpPr>
        <p:spPr>
          <a:xfrm>
            <a:off x="1386618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F70DA-399E-DABE-508E-DBF15BAC60FD}"/>
              </a:ext>
            </a:extLst>
          </p:cNvPr>
          <p:cNvSpPr txBox="1"/>
          <p:nvPr/>
        </p:nvSpPr>
        <p:spPr>
          <a:xfrm>
            <a:off x="427278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39875-0DB2-C982-D23E-C54C74EC229A}"/>
              </a:ext>
            </a:extLst>
          </p:cNvPr>
          <p:cNvSpPr txBox="1"/>
          <p:nvPr/>
        </p:nvSpPr>
        <p:spPr>
          <a:xfrm>
            <a:off x="711911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BBF323-C42C-A21A-727A-7C050D956923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601F2E-2FD1-52F6-42E2-FB813B8BD31C}"/>
              </a:ext>
            </a:extLst>
          </p:cNvPr>
          <p:cNvSpPr/>
          <p:nvPr/>
        </p:nvSpPr>
        <p:spPr>
          <a:xfrm>
            <a:off x="339774" y="5961765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Idle-2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5AE51F-F7A4-F67A-2087-653A3D41A26B}"/>
              </a:ext>
            </a:extLst>
          </p:cNvPr>
          <p:cNvSpPr/>
          <p:nvPr/>
        </p:nvSpPr>
        <p:spPr>
          <a:xfrm>
            <a:off x="339774" y="3802361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B764CC-B309-E5ED-0F9B-5F5A445E4312}"/>
              </a:ext>
            </a:extLst>
          </p:cNvPr>
          <p:cNvSpPr txBox="1"/>
          <p:nvPr/>
        </p:nvSpPr>
        <p:spPr>
          <a:xfrm>
            <a:off x="339774" y="3811986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957C9-7109-EB0B-B5ED-263663B83BE3}"/>
              </a:ext>
            </a:extLst>
          </p:cNvPr>
          <p:cNvSpPr txBox="1"/>
          <p:nvPr/>
        </p:nvSpPr>
        <p:spPr>
          <a:xfrm>
            <a:off x="3231152" y="3802361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꺼내 사선으로 </a:t>
            </a:r>
            <a:endParaRPr lang="en-US" altLang="ko-KR" sz="1200" dirty="0"/>
          </a:p>
          <a:p>
            <a:r>
              <a:rPr lang="ko-KR" altLang="en-US" sz="1200" dirty="0"/>
              <a:t>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521E5D-FE0D-C353-1624-EB9D75575361}"/>
              </a:ext>
            </a:extLst>
          </p:cNvPr>
          <p:cNvSpPr txBox="1"/>
          <p:nvPr/>
        </p:nvSpPr>
        <p:spPr>
          <a:xfrm>
            <a:off x="6083798" y="3821264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 상태를 눈으로 확인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926289-60DF-4C3C-B265-5D7B87DC6071}"/>
              </a:ext>
            </a:extLst>
          </p:cNvPr>
          <p:cNvSpPr txBox="1"/>
          <p:nvPr/>
        </p:nvSpPr>
        <p:spPr>
          <a:xfrm>
            <a:off x="8975176" y="3811639"/>
            <a:ext cx="105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잡어 넣는다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BBA99-14E6-6080-B41A-09EF4568DF9E}"/>
              </a:ext>
            </a:extLst>
          </p:cNvPr>
          <p:cNvSpPr txBox="1"/>
          <p:nvPr/>
        </p:nvSpPr>
        <p:spPr>
          <a:xfrm>
            <a:off x="1399367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467EBB-989C-92F8-10A8-F8B71434C186}"/>
              </a:ext>
            </a:extLst>
          </p:cNvPr>
          <p:cNvSpPr txBox="1"/>
          <p:nvPr/>
        </p:nvSpPr>
        <p:spPr>
          <a:xfrm>
            <a:off x="428553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C8AC1-4A63-7E6E-C180-B9D8613C6EA4}"/>
              </a:ext>
            </a:extLst>
          </p:cNvPr>
          <p:cNvSpPr txBox="1"/>
          <p:nvPr/>
        </p:nvSpPr>
        <p:spPr>
          <a:xfrm>
            <a:off x="713186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BC32B7-F4E2-14E2-CDB7-45D588789A88}"/>
              </a:ext>
            </a:extLst>
          </p:cNvPr>
          <p:cNvSpPr txBox="1"/>
          <p:nvPr/>
        </p:nvSpPr>
        <p:spPr>
          <a:xfrm>
            <a:off x="10018033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CD271-B97C-4FFB-8BB5-D7BE3E2A4A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67" y="4009053"/>
            <a:ext cx="10424261" cy="232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0C963-6675-4085-9D87-C1EF344093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199" y="1053654"/>
            <a:ext cx="10424261" cy="2322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2F535B-6B2D-FF6C-D3C9-57BAB8EE9C17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065D9B-04E3-BABE-0A87-48FA291D4ECE}"/>
              </a:ext>
            </a:extLst>
          </p:cNvPr>
          <p:cNvSpPr/>
          <p:nvPr/>
        </p:nvSpPr>
        <p:spPr>
          <a:xfrm>
            <a:off x="5452950" y="1031849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52413-54F7-AF54-C28D-94C89C739F43}"/>
              </a:ext>
            </a:extLst>
          </p:cNvPr>
          <p:cNvSpPr txBox="1"/>
          <p:nvPr/>
        </p:nvSpPr>
        <p:spPr>
          <a:xfrm>
            <a:off x="2660179" y="856587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972F48-5150-938F-5816-CDCFB05D1ACE}"/>
              </a:ext>
            </a:extLst>
          </p:cNvPr>
          <p:cNvSpPr txBox="1"/>
          <p:nvPr/>
        </p:nvSpPr>
        <p:spPr>
          <a:xfrm>
            <a:off x="4960872" y="846962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767976-75CA-332B-3E68-C28282AEC6DB}"/>
              </a:ext>
            </a:extLst>
          </p:cNvPr>
          <p:cNvSpPr/>
          <p:nvPr/>
        </p:nvSpPr>
        <p:spPr>
          <a:xfrm>
            <a:off x="3138097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E61A25-405F-6695-A79E-3852323C6AC4}"/>
              </a:ext>
            </a:extLst>
          </p:cNvPr>
          <p:cNvSpPr txBox="1"/>
          <p:nvPr/>
        </p:nvSpPr>
        <p:spPr>
          <a:xfrm>
            <a:off x="7245672" y="865865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264A7D-096F-F117-6D04-5E32D34B23B3}"/>
              </a:ext>
            </a:extLst>
          </p:cNvPr>
          <p:cNvSpPr txBox="1"/>
          <p:nvPr/>
        </p:nvSpPr>
        <p:spPr>
          <a:xfrm>
            <a:off x="9544102" y="856240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C800C0-DE98-D0C6-9484-F82315E3B523}"/>
              </a:ext>
            </a:extLst>
          </p:cNvPr>
          <p:cNvSpPr txBox="1"/>
          <p:nvPr/>
        </p:nvSpPr>
        <p:spPr>
          <a:xfrm>
            <a:off x="3138097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0D53B0-562F-EC14-BCA8-27BDE8A97880}"/>
              </a:ext>
            </a:extLst>
          </p:cNvPr>
          <p:cNvSpPr txBox="1"/>
          <p:nvPr/>
        </p:nvSpPr>
        <p:spPr>
          <a:xfrm>
            <a:off x="5433580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F4494-1742-56C3-BFA3-CFA119876727}"/>
              </a:ext>
            </a:extLst>
          </p:cNvPr>
          <p:cNvSpPr txBox="1"/>
          <p:nvPr/>
        </p:nvSpPr>
        <p:spPr>
          <a:xfrm>
            <a:off x="771206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DA6E17-EE2F-C5F2-7C10-7DEA86583230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87260F-7DBA-5601-85C1-DE43499EC1A9}"/>
              </a:ext>
            </a:extLst>
          </p:cNvPr>
          <p:cNvSpPr/>
          <p:nvPr/>
        </p:nvSpPr>
        <p:spPr>
          <a:xfrm>
            <a:off x="10009996" y="1041413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439814-C505-3E7D-73AB-A051D1E6D0CC}"/>
              </a:ext>
            </a:extLst>
          </p:cNvPr>
          <p:cNvSpPr/>
          <p:nvPr/>
        </p:nvSpPr>
        <p:spPr>
          <a:xfrm>
            <a:off x="7745538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5E8317E-6016-1794-909C-A6BFB32D80B3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172DEA-9A15-1AA1-EFB9-572F50341DD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Run</a:t>
              </a:r>
              <a:endParaRPr lang="ko-KR" altLang="en-US" sz="14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CFDAD9-2B8D-8FD8-861F-89CB594A004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F6B892E-8FB9-D11B-6117-9703DEBFAAF0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B618CF-A335-B1D2-4E26-A77C3659CFD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26B5DF-EBE9-337C-3E48-3F2654CE27DE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D8A2C3-2503-D140-3C95-E8B2D8DD826E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E152D7-0963-2A59-9ED7-1383F0D89B58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F37018-83A0-2CBE-94B5-A0E0663C9765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7C707F2-DFC6-20EB-1826-D4CA56EE0E67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AD15B7-7398-F786-6F70-7C7361737267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45F499-D7AD-95B0-CA13-8376D92A13AD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D87F7A-982E-92EE-4A0E-EA951882460C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71563E5-1835-05F5-5C98-032E6EDA75C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8FCD3D-4657-705A-BB12-34085A0F0045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A2E3F4A3-2BC9-45A2-093F-B6A2D8C4EA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4618" y="3989044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멀티미디어 소프트웨어, 플레이어이(가) 표시된 사진&#10;&#10;자동 생성된 설명">
            <a:extLst>
              <a:ext uri="{FF2B5EF4-FFF2-40B4-BE49-F238E27FC236}">
                <a16:creationId xmlns:a16="http://schemas.microsoft.com/office/drawing/2014/main" id="{4CEABCA2-0F39-43F7-5322-3930294876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122" y="3989900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DFE2BFF-BDB6-1F9C-2ED6-08D9D111D3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996" y="3989044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E232A93-6F4B-38C2-B2BE-292C3EC04F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4080" y="104499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4EEAAE8-FFAC-04C9-8692-0F6B130E011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1961" y="1044134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BC22155-6928-5D18-AA16-64A506AFC0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1621" y="1044134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04494CC-F293-B2DB-71D1-ED75009C202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979" y="1044134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413FD67-3221-8394-490E-475174F42B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367" y="1053698"/>
            <a:ext cx="1800000" cy="2322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22D771-42D9-B60D-1B87-C0761219481D}"/>
              </a:ext>
            </a:extLst>
          </p:cNvPr>
          <p:cNvSpPr/>
          <p:nvPr/>
        </p:nvSpPr>
        <p:spPr>
          <a:xfrm>
            <a:off x="327025" y="3006366"/>
            <a:ext cx="104801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Walk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FC4D5-5913-82DA-CB89-14F8C3685847}"/>
              </a:ext>
            </a:extLst>
          </p:cNvPr>
          <p:cNvSpPr txBox="1"/>
          <p:nvPr/>
        </p:nvSpPr>
        <p:spPr>
          <a:xfrm>
            <a:off x="857003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</a:t>
            </a:r>
            <a:endParaRPr lang="ko-KR" altLang="en-US" sz="700" b="1" dirty="0"/>
          </a:p>
        </p:txBody>
      </p:sp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F15E86-8CD6-F00E-9DFF-6E57354619D3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389" y="4012758"/>
            <a:ext cx="1800000" cy="232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570A82-B128-1CD1-8919-558691B548E9}"/>
              </a:ext>
            </a:extLst>
          </p:cNvPr>
          <p:cNvSpPr txBox="1"/>
          <p:nvPr/>
        </p:nvSpPr>
        <p:spPr>
          <a:xfrm>
            <a:off x="358573" y="865864"/>
            <a:ext cx="471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기본</a:t>
            </a:r>
            <a:endParaRPr lang="en-US" altLang="ko-KR" sz="800" dirty="0"/>
          </a:p>
          <a:p>
            <a:r>
              <a:rPr lang="ko-KR" altLang="en-US" sz="800" dirty="0"/>
              <a:t>자세</a:t>
            </a:r>
          </a:p>
        </p:txBody>
      </p:sp>
    </p:spTree>
    <p:extLst>
      <p:ext uri="{BB962C8B-B14F-4D97-AF65-F5344CB8AC3E}">
        <p14:creationId xmlns:p14="http://schemas.microsoft.com/office/powerpoint/2010/main" val="44526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Pages>13</Pages>
  <Words>2165</Words>
  <Characters>0</Characters>
  <Application>Microsoft Office PowerPoint</Application>
  <DocSecurity>0</DocSecurity>
  <PresentationFormat>와이드스크린</PresentationFormat>
  <Lines>0</Lines>
  <Paragraphs>910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PC(방랑자) 컨텐츠 기획서</vt:lpstr>
      <vt:lpstr>문서 개요</vt:lpstr>
      <vt:lpstr>PC(방랑자)</vt:lpstr>
      <vt:lpstr>컨셉 정립</vt:lpstr>
      <vt:lpstr>정책 정립</vt:lpstr>
      <vt:lpstr>캐릭터 (남)</vt:lpstr>
      <vt:lpstr>캐릭터 (여)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능력치</vt:lpstr>
      <vt:lpstr>PowerPoint 프레젠테이션</vt:lpstr>
      <vt:lpstr>PowerPoint 프레젠테이션</vt:lpstr>
      <vt:lpstr>PowerPoint 프레젠테이션</vt:lpstr>
      <vt:lpstr>PowerPoint 프레젠테이션</vt:lpstr>
      <vt:lpstr>세력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114</cp:revision>
  <dcterms:modified xsi:type="dcterms:W3CDTF">2023-11-23T10:08:16Z</dcterms:modified>
  <cp:version>9.103.97.45139</cp:version>
</cp:coreProperties>
</file>